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7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8F88A7D-ECC2-445C-A394-209F1935D705}" type="datetimeFigureOut">
              <a:rPr lang="nl-NL" smtClean="0"/>
              <a:pPr/>
              <a:t>26-1-2019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CEDBE0-21CD-48BA-A3BE-CFE41DA876F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8A7D-ECC2-445C-A394-209F1935D705}" type="datetimeFigureOut">
              <a:rPr lang="nl-NL" smtClean="0"/>
              <a:pPr/>
              <a:t>26-1-2019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DBE0-21CD-48BA-A3BE-CFE41DA876F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8F88A7D-ECC2-445C-A394-209F1935D705}" type="datetimeFigureOut">
              <a:rPr lang="nl-NL" smtClean="0"/>
              <a:pPr/>
              <a:t>26-1-2019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6CEDBE0-21CD-48BA-A3BE-CFE41DA876F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8A7D-ECC2-445C-A394-209F1935D705}" type="datetimeFigureOut">
              <a:rPr lang="nl-NL" smtClean="0"/>
              <a:pPr/>
              <a:t>26-1-2019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CEDBE0-21CD-48BA-A3BE-CFE41DA876F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8A7D-ECC2-445C-A394-209F1935D705}" type="datetimeFigureOut">
              <a:rPr lang="nl-NL" smtClean="0"/>
              <a:pPr/>
              <a:t>26-1-2019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6CEDBE0-21CD-48BA-A3BE-CFE41DA876F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F88A7D-ECC2-445C-A394-209F1935D705}" type="datetimeFigureOut">
              <a:rPr lang="nl-NL" smtClean="0"/>
              <a:pPr/>
              <a:t>26-1-2019</a:t>
            </a:fld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6CEDBE0-21CD-48BA-A3BE-CFE41DA876F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F88A7D-ECC2-445C-A394-209F1935D705}" type="datetimeFigureOut">
              <a:rPr lang="nl-NL" smtClean="0"/>
              <a:pPr/>
              <a:t>26-1-2019</a:t>
            </a:fld>
            <a:endParaRPr lang="nl-N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6CEDBE0-21CD-48BA-A3BE-CFE41DA876F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8A7D-ECC2-445C-A394-209F1935D705}" type="datetimeFigureOut">
              <a:rPr lang="nl-NL" smtClean="0"/>
              <a:pPr/>
              <a:t>26-1-2019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CEDBE0-21CD-48BA-A3BE-CFE41DA876F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8A7D-ECC2-445C-A394-209F1935D705}" type="datetimeFigureOut">
              <a:rPr lang="nl-NL" smtClean="0"/>
              <a:pPr/>
              <a:t>26-1-2019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CEDBE0-21CD-48BA-A3BE-CFE41DA876F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8A7D-ECC2-445C-A394-209F1935D705}" type="datetimeFigureOut">
              <a:rPr lang="nl-NL" smtClean="0"/>
              <a:pPr/>
              <a:t>26-1-2019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CEDBE0-21CD-48BA-A3BE-CFE41DA876F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8F88A7D-ECC2-445C-A394-209F1935D705}" type="datetimeFigureOut">
              <a:rPr lang="nl-NL" smtClean="0"/>
              <a:pPr/>
              <a:t>26-1-2019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6CEDBE0-21CD-48BA-A3BE-CFE41DA876F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F88A7D-ECC2-445C-A394-209F1935D705}" type="datetimeFigureOut">
              <a:rPr lang="nl-NL" smtClean="0"/>
              <a:pPr/>
              <a:t>26-1-2019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6CEDBE0-21CD-48BA-A3BE-CFE41DA876F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Grammar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Welk </a:t>
            </a:r>
            <a:r>
              <a:rPr lang="nl-NL" b="1" dirty="0"/>
              <a:t>werk</a:t>
            </a:r>
            <a:r>
              <a:rPr lang="nl-NL" dirty="0"/>
              <a:t>woord zie je in elke zin?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He has caught a fish.</a:t>
            </a:r>
          </a:p>
          <a:p>
            <a:r>
              <a:rPr lang="nl-NL" dirty="0"/>
              <a:t>He has hit his finger.</a:t>
            </a:r>
          </a:p>
          <a:p>
            <a:r>
              <a:rPr lang="nl-NL" dirty="0"/>
              <a:t>She has missed the bus.</a:t>
            </a:r>
          </a:p>
          <a:p>
            <a:r>
              <a:rPr lang="nl-NL" dirty="0"/>
              <a:t>The man has been in prison for 5 years.</a:t>
            </a:r>
          </a:p>
          <a:p>
            <a:r>
              <a:rPr lang="nl-NL" dirty="0"/>
              <a:t>My parents have been married for 12 years.</a:t>
            </a:r>
          </a:p>
          <a:p>
            <a:r>
              <a:rPr lang="nl-NL" dirty="0"/>
              <a:t>We have lived in London since 2005.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Vorm van ‘have’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He </a:t>
            </a:r>
            <a:r>
              <a:rPr lang="nl-NL" dirty="0">
                <a:solidFill>
                  <a:srgbClr val="00B050"/>
                </a:solidFill>
              </a:rPr>
              <a:t>has </a:t>
            </a:r>
            <a:r>
              <a:rPr lang="nl-NL" dirty="0"/>
              <a:t>caught a fish.</a:t>
            </a:r>
          </a:p>
          <a:p>
            <a:r>
              <a:rPr lang="nl-NL" dirty="0"/>
              <a:t>He </a:t>
            </a:r>
            <a:r>
              <a:rPr lang="nl-NL" dirty="0">
                <a:solidFill>
                  <a:srgbClr val="00B050"/>
                </a:solidFill>
              </a:rPr>
              <a:t>has</a:t>
            </a:r>
            <a:r>
              <a:rPr lang="nl-NL" dirty="0"/>
              <a:t> hit his finger.</a:t>
            </a:r>
          </a:p>
          <a:p>
            <a:r>
              <a:rPr lang="nl-NL" dirty="0"/>
              <a:t>She </a:t>
            </a:r>
            <a:r>
              <a:rPr lang="nl-NL" dirty="0">
                <a:solidFill>
                  <a:srgbClr val="00B050"/>
                </a:solidFill>
              </a:rPr>
              <a:t>has</a:t>
            </a:r>
            <a:r>
              <a:rPr lang="nl-NL" dirty="0"/>
              <a:t> missed the bus.</a:t>
            </a:r>
          </a:p>
          <a:p>
            <a:r>
              <a:rPr lang="nl-NL" dirty="0"/>
              <a:t>The man </a:t>
            </a:r>
            <a:r>
              <a:rPr lang="nl-NL" dirty="0">
                <a:solidFill>
                  <a:srgbClr val="00B050"/>
                </a:solidFill>
              </a:rPr>
              <a:t>has</a:t>
            </a:r>
            <a:r>
              <a:rPr lang="nl-NL" dirty="0"/>
              <a:t> been in prison for 5 years.</a:t>
            </a:r>
          </a:p>
          <a:p>
            <a:r>
              <a:rPr lang="nl-NL" dirty="0"/>
              <a:t>My parents </a:t>
            </a:r>
            <a:r>
              <a:rPr lang="nl-NL" dirty="0">
                <a:solidFill>
                  <a:srgbClr val="00B050"/>
                </a:solidFill>
              </a:rPr>
              <a:t>have</a:t>
            </a:r>
            <a:r>
              <a:rPr lang="nl-NL" dirty="0"/>
              <a:t> been married for 12 years.</a:t>
            </a:r>
          </a:p>
          <a:p>
            <a:r>
              <a:rPr lang="nl-NL" dirty="0"/>
              <a:t>We </a:t>
            </a:r>
            <a:r>
              <a:rPr lang="nl-NL" dirty="0">
                <a:solidFill>
                  <a:srgbClr val="00B050"/>
                </a:solidFill>
              </a:rPr>
              <a:t>have</a:t>
            </a:r>
            <a:r>
              <a:rPr lang="nl-NL" dirty="0"/>
              <a:t> lived in London since 2005.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Vorm van ‘have’ + voltooid deelwoord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He </a:t>
            </a:r>
            <a:r>
              <a:rPr lang="nl-NL" dirty="0">
                <a:solidFill>
                  <a:srgbClr val="00B050"/>
                </a:solidFill>
              </a:rPr>
              <a:t>has </a:t>
            </a:r>
            <a:r>
              <a:rPr lang="nl-NL" dirty="0">
                <a:solidFill>
                  <a:srgbClr val="FF0000"/>
                </a:solidFill>
              </a:rPr>
              <a:t>caught</a:t>
            </a:r>
            <a:r>
              <a:rPr lang="nl-NL" dirty="0"/>
              <a:t> a fish.</a:t>
            </a:r>
          </a:p>
          <a:p>
            <a:r>
              <a:rPr lang="nl-NL" dirty="0"/>
              <a:t>He </a:t>
            </a:r>
            <a:r>
              <a:rPr lang="nl-NL" dirty="0">
                <a:solidFill>
                  <a:srgbClr val="00B050"/>
                </a:solidFill>
              </a:rPr>
              <a:t>has</a:t>
            </a:r>
            <a:r>
              <a:rPr lang="nl-NL" dirty="0"/>
              <a:t> </a:t>
            </a:r>
            <a:r>
              <a:rPr lang="nl-NL" dirty="0">
                <a:solidFill>
                  <a:srgbClr val="FF0000"/>
                </a:solidFill>
              </a:rPr>
              <a:t>hit</a:t>
            </a:r>
            <a:r>
              <a:rPr lang="nl-NL" dirty="0"/>
              <a:t> his finger.</a:t>
            </a:r>
          </a:p>
          <a:p>
            <a:r>
              <a:rPr lang="nl-NL" dirty="0"/>
              <a:t>She </a:t>
            </a:r>
            <a:r>
              <a:rPr lang="nl-NL" dirty="0">
                <a:solidFill>
                  <a:srgbClr val="00B050"/>
                </a:solidFill>
              </a:rPr>
              <a:t>has</a:t>
            </a:r>
            <a:r>
              <a:rPr lang="nl-NL" dirty="0"/>
              <a:t> </a:t>
            </a:r>
            <a:r>
              <a:rPr lang="nl-NL" dirty="0">
                <a:solidFill>
                  <a:srgbClr val="FF0000"/>
                </a:solidFill>
              </a:rPr>
              <a:t>missed</a:t>
            </a:r>
            <a:r>
              <a:rPr lang="nl-NL" dirty="0"/>
              <a:t> the bus.</a:t>
            </a:r>
          </a:p>
          <a:p>
            <a:r>
              <a:rPr lang="nl-NL" dirty="0"/>
              <a:t>The man </a:t>
            </a:r>
            <a:r>
              <a:rPr lang="nl-NL" dirty="0">
                <a:solidFill>
                  <a:srgbClr val="00B050"/>
                </a:solidFill>
              </a:rPr>
              <a:t>has</a:t>
            </a:r>
            <a:r>
              <a:rPr lang="nl-NL" dirty="0"/>
              <a:t> </a:t>
            </a:r>
            <a:r>
              <a:rPr lang="nl-NL" dirty="0">
                <a:solidFill>
                  <a:srgbClr val="FF0000"/>
                </a:solidFill>
              </a:rPr>
              <a:t>been</a:t>
            </a:r>
            <a:r>
              <a:rPr lang="nl-NL" dirty="0"/>
              <a:t> in prison for 5 years.</a:t>
            </a:r>
          </a:p>
          <a:p>
            <a:r>
              <a:rPr lang="nl-NL" dirty="0"/>
              <a:t>My parents </a:t>
            </a:r>
            <a:r>
              <a:rPr lang="nl-NL" dirty="0">
                <a:solidFill>
                  <a:srgbClr val="00B050"/>
                </a:solidFill>
              </a:rPr>
              <a:t>have</a:t>
            </a:r>
            <a:r>
              <a:rPr lang="nl-NL" dirty="0"/>
              <a:t> </a:t>
            </a:r>
            <a:r>
              <a:rPr lang="nl-NL" dirty="0">
                <a:solidFill>
                  <a:srgbClr val="FF0000"/>
                </a:solidFill>
              </a:rPr>
              <a:t>been</a:t>
            </a:r>
            <a:r>
              <a:rPr lang="nl-NL" dirty="0"/>
              <a:t> married for 12 years.</a:t>
            </a:r>
          </a:p>
          <a:p>
            <a:r>
              <a:rPr lang="nl-NL" dirty="0"/>
              <a:t>We </a:t>
            </a:r>
            <a:r>
              <a:rPr lang="nl-NL" dirty="0">
                <a:solidFill>
                  <a:srgbClr val="00B050"/>
                </a:solidFill>
              </a:rPr>
              <a:t>have</a:t>
            </a:r>
            <a:r>
              <a:rPr lang="nl-NL" dirty="0"/>
              <a:t> </a:t>
            </a:r>
            <a:r>
              <a:rPr lang="nl-NL" dirty="0">
                <a:solidFill>
                  <a:srgbClr val="FF0000"/>
                </a:solidFill>
              </a:rPr>
              <a:t>lived</a:t>
            </a:r>
            <a:r>
              <a:rPr lang="nl-NL" dirty="0"/>
              <a:t> in London since 2005.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Weet jij het voltooid deelwoord?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1560" y="2348880"/>
          <a:ext cx="8153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Hele ww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Verleden tijd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Voltooid deelwoord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Played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Worked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Buy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Bought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Know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Knew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Present perfect simple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  <a:p>
            <a:pPr>
              <a:buNone/>
            </a:pPr>
            <a:endParaRPr lang="nl-NL" dirty="0"/>
          </a:p>
          <a:p>
            <a:pPr algn="ctr">
              <a:buNone/>
            </a:pPr>
            <a:r>
              <a:rPr lang="nl-NL" dirty="0"/>
              <a:t>Present perfect </a:t>
            </a:r>
            <a:endParaRPr lang="nl-NL" dirty="0" smtClean="0"/>
          </a:p>
          <a:p>
            <a:pPr algn="ctr">
              <a:buNone/>
            </a:pPr>
            <a:endParaRPr lang="nl-NL" dirty="0"/>
          </a:p>
          <a:p>
            <a:pPr algn="ctr">
              <a:buNone/>
            </a:pPr>
            <a:r>
              <a:rPr lang="nl-NL" b="1" dirty="0" smtClean="0">
                <a:solidFill>
                  <a:srgbClr val="00B050"/>
                </a:solidFill>
              </a:rPr>
              <a:t>‘HAVE / HAS’ </a:t>
            </a:r>
            <a:r>
              <a:rPr lang="nl-NL" b="1" dirty="0"/>
              <a:t>+ </a:t>
            </a:r>
            <a:r>
              <a:rPr lang="nl-NL" b="1" dirty="0" smtClean="0">
                <a:solidFill>
                  <a:srgbClr val="FF0000"/>
                </a:solidFill>
              </a:rPr>
              <a:t>VOLTOOID DEELWOORD</a:t>
            </a:r>
            <a:endParaRPr lang="nl-N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Wanneer gebruik je de present perfect simple?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Voorbeeldzinnen:</a:t>
            </a:r>
          </a:p>
          <a:p>
            <a:pPr lvl="1"/>
            <a:r>
              <a:rPr lang="nl-NL" dirty="0"/>
              <a:t>He has caught a fish.</a:t>
            </a:r>
          </a:p>
          <a:p>
            <a:pPr lvl="1">
              <a:buNone/>
            </a:pPr>
            <a:endParaRPr lang="nl-NL" dirty="0"/>
          </a:p>
          <a:p>
            <a:pPr lvl="1"/>
            <a:r>
              <a:rPr lang="nl-NL" dirty="0"/>
              <a:t>He has hit his finger.</a:t>
            </a:r>
          </a:p>
          <a:p>
            <a:pPr lvl="1">
              <a:buNone/>
            </a:pPr>
            <a:endParaRPr lang="nl-NL" dirty="0"/>
          </a:p>
          <a:p>
            <a:pPr lvl="1"/>
            <a:r>
              <a:rPr lang="nl-NL" dirty="0"/>
              <a:t>She has missed the bus.</a:t>
            </a:r>
          </a:p>
          <a:p>
            <a:endParaRPr lang="nl-NL" dirty="0"/>
          </a:p>
          <a:p>
            <a:endParaRPr lang="nl-NL" b="1" i="1" dirty="0"/>
          </a:p>
          <a:p>
            <a:r>
              <a:rPr lang="nl-NL" b="1" i="1" dirty="0"/>
              <a:t>Situatie 1: </a:t>
            </a:r>
            <a:r>
              <a:rPr lang="nl-NL" i="1" dirty="0"/>
              <a:t>Als iets gebeurd is in het verleden MAAR er staat niet precies bij WANNEER. </a:t>
            </a:r>
          </a:p>
          <a:p>
            <a:endParaRPr lang="nl-NL" i="1" dirty="0"/>
          </a:p>
        </p:txBody>
      </p:sp>
      <p:pic>
        <p:nvPicPr>
          <p:cNvPr id="1026" name="Picture 2" descr="http://wp.digischool.nl/engels/files/2009/02/caughtfis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908720"/>
            <a:ext cx="1224136" cy="1337292"/>
          </a:xfrm>
          <a:prstGeom prst="rect">
            <a:avLst/>
          </a:prstGeom>
          <a:noFill/>
        </p:spPr>
      </p:pic>
      <p:pic>
        <p:nvPicPr>
          <p:cNvPr id="1028" name="Picture 4" descr="http://wp.digischool.nl/engels/files/2009/02/hitfing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348880"/>
            <a:ext cx="1333500" cy="1276350"/>
          </a:xfrm>
          <a:prstGeom prst="rect">
            <a:avLst/>
          </a:prstGeom>
          <a:noFill/>
        </p:spPr>
      </p:pic>
      <p:pic>
        <p:nvPicPr>
          <p:cNvPr id="1030" name="Picture 6" descr="http://wp.digischool.nl/engels/files/2009/02/missedbu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3429000"/>
            <a:ext cx="1176435" cy="1227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Wanneer gebruik je de present perfect simple?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b="1" dirty="0"/>
              <a:t>Situatie 2: </a:t>
            </a:r>
            <a:r>
              <a:rPr lang="nl-NL" i="1" dirty="0"/>
              <a:t>Iets is begonnen in het verleden en nu nog steeds bezig.</a:t>
            </a:r>
          </a:p>
          <a:p>
            <a:pPr>
              <a:buNone/>
            </a:pPr>
            <a:r>
              <a:rPr lang="nl-NL" b="1" i="1" dirty="0"/>
              <a:t>	Als je woorden ziet als: SINCE en FOR gaat het om deze situatie! Je gebruikt NA deze woorden dus </a:t>
            </a:r>
          </a:p>
          <a:p>
            <a:pPr>
              <a:buNone/>
            </a:pPr>
            <a:r>
              <a:rPr lang="nl-NL" b="1" i="1" dirty="0"/>
              <a:t>							de Present Perfect.</a:t>
            </a:r>
            <a:endParaRPr lang="nl-NL" b="1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467544" y="2204864"/>
          <a:ext cx="8153400" cy="1752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Afgelopen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Nog steeds bezig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the man was in </a:t>
                      </a:r>
                      <a:r>
                        <a:rPr lang="nl-NL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prison</a:t>
                      </a:r>
                      <a:r>
                        <a:rPr lang="nl-NL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5 </a:t>
                      </a:r>
                      <a:r>
                        <a:rPr lang="nl-NL" baseline="0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years</a:t>
                      </a:r>
                      <a:r>
                        <a:rPr lang="nl-NL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</a:t>
                      </a:r>
                      <a:r>
                        <a:rPr lang="nl-NL" baseline="0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ago</a:t>
                      </a:r>
                      <a:endParaRPr lang="nl-NL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The</a:t>
                      </a:r>
                      <a:r>
                        <a:rPr lang="nl-NL" baseline="0" dirty="0"/>
                        <a:t> man has been in prison for five years.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My parents were </a:t>
                      </a:r>
                      <a:r>
                        <a:rPr lang="nl-NL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married</a:t>
                      </a:r>
                      <a:r>
                        <a:rPr lang="nl-NL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</a:t>
                      </a:r>
                      <a:r>
                        <a:rPr lang="nl-NL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until</a:t>
                      </a:r>
                      <a:r>
                        <a:rPr lang="nl-NL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last </a:t>
                      </a:r>
                      <a:r>
                        <a:rPr lang="nl-NL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year</a:t>
                      </a:r>
                      <a:endParaRPr lang="nl-NL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My parents</a:t>
                      </a:r>
                      <a:r>
                        <a:rPr lang="nl-NL" baseline="0" dirty="0"/>
                        <a:t> have been married for 12 years.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We lived</a:t>
                      </a:r>
                      <a:r>
                        <a:rPr lang="nl-NL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in London in 2005.</a:t>
                      </a:r>
                      <a:endParaRPr lang="nl-NL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We</a:t>
                      </a:r>
                      <a:r>
                        <a:rPr lang="nl-NL" baseline="0" dirty="0"/>
                        <a:t> have lived in London since 2005.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Present perfect simple op een rijtje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1560" y="1844824"/>
          <a:ext cx="8153400" cy="4150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nl-NL" sz="2000" b="1" dirty="0"/>
                        <a:t>Present Perfect Simple=</a:t>
                      </a:r>
                      <a:r>
                        <a:rPr lang="nl-NL" sz="2000" b="1" baseline="0" dirty="0"/>
                        <a:t> </a:t>
                      </a:r>
                      <a:r>
                        <a:rPr lang="nl-NL" sz="2000" b="1" baseline="0" dirty="0">
                          <a:solidFill>
                            <a:srgbClr val="00863D"/>
                          </a:solidFill>
                        </a:rPr>
                        <a:t>vorm van ‘have’ </a:t>
                      </a:r>
                      <a:r>
                        <a:rPr lang="nl-NL" sz="2000" b="1" baseline="0" dirty="0"/>
                        <a:t>+ </a:t>
                      </a:r>
                      <a:r>
                        <a:rPr lang="nl-NL" sz="2000" b="1" baseline="0" dirty="0">
                          <a:solidFill>
                            <a:srgbClr val="FF0000"/>
                          </a:solidFill>
                        </a:rPr>
                        <a:t>voltooid deelwoord(3</a:t>
                      </a:r>
                      <a:r>
                        <a:rPr lang="nl-NL" sz="2000" b="1" baseline="300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nl-NL" sz="2000" b="1" baseline="0" dirty="0">
                          <a:solidFill>
                            <a:srgbClr val="FF0000"/>
                          </a:solidFill>
                        </a:rPr>
                        <a:t> rijtje)</a:t>
                      </a:r>
                      <a:endParaRPr lang="nl-NL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Situatie</a:t>
                      </a:r>
                      <a:r>
                        <a:rPr lang="nl-NL" b="1" baseline="0" dirty="0"/>
                        <a:t> 1</a:t>
                      </a:r>
                    </a:p>
                    <a:p>
                      <a:r>
                        <a:rPr lang="nl-NL" b="0" baseline="0" dirty="0"/>
                        <a:t>Als iets gebeurd is in het verleden maar er staat niet bij WANNEER precies.</a:t>
                      </a:r>
                    </a:p>
                    <a:p>
                      <a:endParaRPr lang="nl-NL" b="0" baseline="0" dirty="0"/>
                    </a:p>
                    <a:p>
                      <a:endParaRPr lang="nl-NL" b="0" baseline="0" dirty="0"/>
                    </a:p>
                    <a:p>
                      <a:endParaRPr lang="nl-NL" b="0" baseline="0" dirty="0"/>
                    </a:p>
                    <a:p>
                      <a:endParaRPr lang="nl-NL" b="0" baseline="0" dirty="0"/>
                    </a:p>
                    <a:p>
                      <a:endParaRPr lang="nl-NL" b="0" baseline="0" dirty="0"/>
                    </a:p>
                    <a:p>
                      <a:endParaRPr lang="nl-NL" b="0" i="1" baseline="0" dirty="0"/>
                    </a:p>
                    <a:p>
                      <a:endParaRPr lang="nl-NL" b="0" i="1" baseline="0"/>
                    </a:p>
                    <a:p>
                      <a:r>
                        <a:rPr lang="nl-NL" b="0" i="1" baseline="0"/>
                        <a:t>Example</a:t>
                      </a:r>
                      <a:r>
                        <a:rPr lang="nl-NL" b="0" i="1" baseline="0" dirty="0"/>
                        <a:t>: The thief has robbed the bank.</a:t>
                      </a:r>
                      <a:endParaRPr lang="nl-NL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Situatie 2</a:t>
                      </a:r>
                    </a:p>
                    <a:p>
                      <a:r>
                        <a:rPr lang="nl-NL" i="0" dirty="0"/>
                        <a:t>Iets is begonnen in het verleden en nu nog steeds bezig. Door woorden als FOR en SINCE herken je deze</a:t>
                      </a:r>
                      <a:r>
                        <a:rPr lang="nl-NL" i="0" baseline="0" dirty="0"/>
                        <a:t> situatie.</a:t>
                      </a:r>
                      <a:endParaRPr lang="nl-NL" i="0" dirty="0"/>
                    </a:p>
                    <a:p>
                      <a:endParaRPr lang="nl-NL" b="1" i="0" dirty="0"/>
                    </a:p>
                    <a:p>
                      <a:endParaRPr lang="nl-NL" b="1" i="0" dirty="0"/>
                    </a:p>
                    <a:p>
                      <a:endParaRPr lang="nl-NL" b="1" i="0" dirty="0"/>
                    </a:p>
                    <a:p>
                      <a:endParaRPr lang="nl-NL" b="1" i="0" dirty="0"/>
                    </a:p>
                    <a:p>
                      <a:endParaRPr lang="nl-NL" b="0" i="1" dirty="0"/>
                    </a:p>
                    <a:p>
                      <a:endParaRPr lang="nl-NL" b="0" i="1" dirty="0"/>
                    </a:p>
                    <a:p>
                      <a:r>
                        <a:rPr lang="nl-NL" b="0" i="1" dirty="0" err="1"/>
                        <a:t>Example</a:t>
                      </a:r>
                      <a:r>
                        <a:rPr lang="nl-NL" b="0" i="1" dirty="0"/>
                        <a:t>:</a:t>
                      </a:r>
                      <a:r>
                        <a:rPr lang="nl-NL" b="0" i="1" baseline="0" dirty="0"/>
                        <a:t> I have been here since 3 ‘o </a:t>
                      </a:r>
                      <a:r>
                        <a:rPr lang="nl-NL" b="0" i="1" baseline="0" dirty="0" err="1"/>
                        <a:t>clock</a:t>
                      </a:r>
                      <a:r>
                        <a:rPr lang="nl-NL" b="0" i="1" baseline="0" dirty="0"/>
                        <a:t>.</a:t>
                      </a:r>
                    </a:p>
                    <a:p>
                      <a:endParaRPr lang="nl-NL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nl-NL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9460" name="Picture 4" descr="http://wp.digischool.nl/engels/files/2009/02/robbedban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645024"/>
            <a:ext cx="950598" cy="1140718"/>
          </a:xfrm>
          <a:prstGeom prst="rect">
            <a:avLst/>
          </a:prstGeom>
          <a:noFill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789040"/>
            <a:ext cx="3281536" cy="85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144</TotalTime>
  <Words>397</Words>
  <Application>Microsoft Office PowerPoint</Application>
  <PresentationFormat>Diavoorstelling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Tw Cen MT</vt:lpstr>
      <vt:lpstr>Wingdings</vt:lpstr>
      <vt:lpstr>Wingdings 2</vt:lpstr>
      <vt:lpstr>Median</vt:lpstr>
      <vt:lpstr>Grammar</vt:lpstr>
      <vt:lpstr>Welk werkwoord zie je in elke zin?</vt:lpstr>
      <vt:lpstr>Vorm van ‘have’</vt:lpstr>
      <vt:lpstr>Vorm van ‘have’ + voltooid deelwoord</vt:lpstr>
      <vt:lpstr>Weet jij het voltooid deelwoord?</vt:lpstr>
      <vt:lpstr>Present perfect simple</vt:lpstr>
      <vt:lpstr>Wanneer gebruik je de present perfect simple? </vt:lpstr>
      <vt:lpstr>Wanneer gebruik je de present perfect simple?</vt:lpstr>
      <vt:lpstr>Present perfect simple op een rijtje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</dc:title>
  <dc:creator>Audrey</dc:creator>
  <cp:lastModifiedBy>I van Lierop</cp:lastModifiedBy>
  <cp:revision>23</cp:revision>
  <dcterms:created xsi:type="dcterms:W3CDTF">2013-05-27T08:21:49Z</dcterms:created>
  <dcterms:modified xsi:type="dcterms:W3CDTF">2019-01-26T11:43:06Z</dcterms:modified>
</cp:coreProperties>
</file>